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840"/>
    <a:srgbClr val="154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6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9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1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EB66B-34C0-4BB5-8372-4CBCF0AA117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D5A2-27D0-4BD1-AC31-09A3E7740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5661952"/>
            <a:ext cx="5709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WWW.SPHMAwareness.com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36772"/>
            <a:ext cx="6105144" cy="4416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5648" y="4800600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68840"/>
                </a:solidFill>
              </a:rPr>
              <a:t>MONTH   |   APRIL 2022</a:t>
            </a:r>
            <a:endParaRPr lang="en-US" sz="3000" b="1" dirty="0">
              <a:solidFill>
                <a:srgbClr val="46884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976735"/>
            <a:ext cx="381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468840"/>
                </a:solidFill>
              </a:rPr>
              <a:t>INTERNATIONAL</a:t>
            </a:r>
            <a:endParaRPr lang="en-US" sz="2600" b="1" dirty="0">
              <a:solidFill>
                <a:srgbClr val="4688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15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6292334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www.SPHMAwareness.com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Visioning HealthCare</dc:creator>
  <cp:lastModifiedBy>Visioning HealthCare</cp:lastModifiedBy>
  <cp:revision>6</cp:revision>
  <dcterms:created xsi:type="dcterms:W3CDTF">2019-03-01T16:26:00Z</dcterms:created>
  <dcterms:modified xsi:type="dcterms:W3CDTF">2022-01-25T05:26:04Z</dcterms:modified>
</cp:coreProperties>
</file>