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9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4CBD-7C81-451C-9F92-8CE6BB243B5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8429-A69A-4A38-9C15-F27CB5E9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105144" cy="4416552"/>
          </a:xfrm>
        </p:spPr>
      </p:pic>
    </p:spTree>
    <p:extLst>
      <p:ext uri="{BB962C8B-B14F-4D97-AF65-F5344CB8AC3E}">
        <p14:creationId xmlns:p14="http://schemas.microsoft.com/office/powerpoint/2010/main" val="15357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SPHM Awareness in New Zealand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3416408" cy="13826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4851242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468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SPHM Awareness in _________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468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your country, company, hospital,</a:t>
            </a:r>
            <a:br>
              <a:rPr lang="en-US" dirty="0" smtClean="0"/>
            </a:br>
            <a:r>
              <a:rPr lang="en-US" dirty="0" smtClean="0"/>
              <a:t>or association logo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2514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your own country’s logo here</a:t>
            </a:r>
          </a:p>
        </p:txBody>
      </p:sp>
    </p:spTree>
    <p:extLst>
      <p:ext uri="{BB962C8B-B14F-4D97-AF65-F5344CB8AC3E}">
        <p14:creationId xmlns:p14="http://schemas.microsoft.com/office/powerpoint/2010/main" val="235763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468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SPHM Awareness in New Zealand</vt:lpstr>
      <vt:lpstr>SPHM Awareness in _________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Visioning HealthCare</dc:creator>
  <cp:lastModifiedBy>Visioning HealthCare</cp:lastModifiedBy>
  <cp:revision>8</cp:revision>
  <dcterms:created xsi:type="dcterms:W3CDTF">2018-09-06T03:07:22Z</dcterms:created>
  <dcterms:modified xsi:type="dcterms:W3CDTF">2022-01-25T05:27:13Z</dcterms:modified>
</cp:coreProperties>
</file>